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8"/>
  </p:notesMasterIdLst>
  <p:sldIdLst>
    <p:sldId id="261" r:id="rId2"/>
    <p:sldId id="262" r:id="rId3"/>
    <p:sldId id="269" r:id="rId4"/>
    <p:sldId id="270" r:id="rId5"/>
    <p:sldId id="264" r:id="rId6"/>
    <p:sldId id="265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74EA"/>
    <a:srgbClr val="B4A3EE"/>
    <a:srgbClr val="B4A3EF"/>
    <a:srgbClr val="7D32EA"/>
    <a:srgbClr val="5A9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6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33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2DAE7-1433-4BF1-83FB-1D08D997CEC7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9F86C-26D7-4785-9FAC-20D1195F71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645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B5FE98B-01E8-5C4A-8850-CF2BBB32C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157AA57-9F11-C140-8D88-F4E44F37F3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815026"/>
            <a:ext cx="7643149" cy="1033503"/>
          </a:xfrm>
        </p:spPr>
        <p:txBody>
          <a:bodyPr anchor="b"/>
          <a:lstStyle>
            <a:lvl1pPr algn="l">
              <a:defRPr sz="6000">
                <a:latin typeface="FZLanTingHeiS-B-GB" panose="02000000000000000000" pitchFamily="2" charset="-122"/>
                <a:ea typeface="FZLanTingHeiS-B-GB" panose="02000000000000000000" pitchFamily="2" charset="-122"/>
              </a:defRPr>
            </a:lvl1pPr>
          </a:lstStyle>
          <a:p>
            <a:r>
              <a:rPr kumimoji="1" lang="zh-CN" altLang="en-US" dirty="0"/>
              <a:t>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9C1B79A-FBE5-9048-A1A9-233753241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181591"/>
            <a:ext cx="9144000" cy="93899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dirty="0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C28A98-322B-8D47-96B4-5E7270BB2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CBE8FC-6370-0141-9879-23116A10F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7E41F1-B444-0D44-8C28-920310759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id="{7D947288-8279-A844-98D3-DD3D3830B898}"/>
              </a:ext>
            </a:extLst>
          </p:cNvPr>
          <p:cNvSpPr txBox="1">
            <a:spLocks/>
          </p:cNvSpPr>
          <p:nvPr userDrawn="1"/>
        </p:nvSpPr>
        <p:spPr>
          <a:xfrm>
            <a:off x="838200" y="586205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作者日期说明</a:t>
            </a:r>
          </a:p>
        </p:txBody>
      </p:sp>
    </p:spTree>
    <p:extLst>
      <p:ext uri="{BB962C8B-B14F-4D97-AF65-F5344CB8AC3E}">
        <p14:creationId xmlns:p14="http://schemas.microsoft.com/office/powerpoint/2010/main" val="194112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CA784-0A05-514C-A0FF-A017F2D42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F02EB5-30F5-D448-8A19-E1B08E1A9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922880-1D5F-7C42-BD06-F891CDD6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3F69339-8020-934E-9D4C-0A6A11CC5C8C}"/>
              </a:ext>
            </a:extLst>
          </p:cNvPr>
          <p:cNvSpPr txBox="1"/>
          <p:nvPr userDrawn="1"/>
        </p:nvSpPr>
        <p:spPr>
          <a:xfrm>
            <a:off x="5047475" y="3105834"/>
            <a:ext cx="2097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CN" sz="3600" b="0" i="0" kern="1200" dirty="0">
                <a:solidFill>
                  <a:schemeClr val="tx1"/>
                </a:solidFill>
                <a:effectLst/>
                <a:latin typeface="FZLanTingHeiS-B-GB" panose="02000000000000000000" pitchFamily="2" charset="-122"/>
                <a:ea typeface="FZLanTingHeiS-B-GB" panose="02000000000000000000" pitchFamily="2" charset="-122"/>
                <a:cs typeface="+mn-cs"/>
              </a:rPr>
              <a:t>Thanks</a:t>
            </a:r>
            <a:endParaRPr lang="zh-CN" altLang="en-US" sz="3600" b="0" i="0" kern="1200" dirty="0">
              <a:solidFill>
                <a:schemeClr val="tx1"/>
              </a:solidFill>
              <a:effectLst/>
              <a:latin typeface="FZLanTingHeiS-B-GB" panose="02000000000000000000" pitchFamily="2" charset="-122"/>
              <a:ea typeface="FZLanTingHeiS-B-GB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66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939576-5B5A-DD48-A597-1A073B6DB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EAFE51-C0A1-8046-8BB6-8CFBD57A3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8A6860-5DED-7D45-8E22-3E7D8AB33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4515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353F32A-4B3B-2C47-8C05-7BF20F8AB4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4DB21C-2091-6646-83E1-109BEA7C56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458742" y="6178531"/>
            <a:ext cx="441605" cy="469792"/>
          </a:xfrm>
          <a:prstGeom prst="rect">
            <a:avLst/>
          </a:prstGeom>
        </p:spPr>
      </p:pic>
      <p:sp>
        <p:nvSpPr>
          <p:cNvPr id="31" name="标题 1"/>
          <p:cNvSpPr>
            <a:spLocks noGrp="1"/>
          </p:cNvSpPr>
          <p:nvPr>
            <p:ph type="ctrTitle" hasCustomPrompt="1"/>
          </p:nvPr>
        </p:nvSpPr>
        <p:spPr>
          <a:xfrm>
            <a:off x="1531730" y="2708224"/>
            <a:ext cx="8160910" cy="821994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="1" i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3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531730" y="3686034"/>
            <a:ext cx="5157787" cy="54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单击此处添加演讲人</a:t>
            </a:r>
          </a:p>
        </p:txBody>
      </p:sp>
    </p:spTree>
    <p:extLst>
      <p:ext uri="{BB962C8B-B14F-4D97-AF65-F5344CB8AC3E}">
        <p14:creationId xmlns:p14="http://schemas.microsoft.com/office/powerpoint/2010/main" val="311229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D034DABB-C21A-8A47-9C6D-C26946AB66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1000D98-6D57-604D-AAA7-0A27D1C8CB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458742" y="6178531"/>
            <a:ext cx="441605" cy="469792"/>
          </a:xfrm>
          <a:prstGeom prst="rect">
            <a:avLst/>
          </a:prstGeom>
        </p:spPr>
      </p:pic>
      <p:sp>
        <p:nvSpPr>
          <p:cNvPr id="31" name="Rectangle 13"/>
          <p:cNvSpPr/>
          <p:nvPr userDrawn="1"/>
        </p:nvSpPr>
        <p:spPr>
          <a:xfrm flipH="1">
            <a:off x="673633" y="623739"/>
            <a:ext cx="49343" cy="543600"/>
          </a:xfrm>
          <a:prstGeom prst="rect">
            <a:avLst/>
          </a:prstGeom>
          <a:solidFill>
            <a:srgbClr val="9A74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/>
          </a:p>
        </p:txBody>
      </p:sp>
      <p:sp>
        <p:nvSpPr>
          <p:cNvPr id="44" name="文本占位符 2"/>
          <p:cNvSpPr>
            <a:spLocks noGrp="1"/>
          </p:cNvSpPr>
          <p:nvPr userDrawn="1">
            <p:ph type="body" idx="1" hasCustomPrompt="1"/>
          </p:nvPr>
        </p:nvSpPr>
        <p:spPr>
          <a:xfrm>
            <a:off x="877253" y="665625"/>
            <a:ext cx="5157787" cy="54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目录</a:t>
            </a:r>
          </a:p>
        </p:txBody>
      </p:sp>
      <p:sp>
        <p:nvSpPr>
          <p:cNvPr id="45" name="文本占位符 2"/>
          <p:cNvSpPr>
            <a:spLocks noGrp="1"/>
          </p:cNvSpPr>
          <p:nvPr>
            <p:ph type="body" idx="10" hasCustomPrompt="1"/>
          </p:nvPr>
        </p:nvSpPr>
        <p:spPr>
          <a:xfrm>
            <a:off x="1513784" y="1765348"/>
            <a:ext cx="5157787" cy="54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6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单击此处添加章节标题</a:t>
            </a:r>
            <a:endParaRPr lang="en-US" altLang="zh-CN" dirty="0"/>
          </a:p>
        </p:txBody>
      </p:sp>
      <p:sp>
        <p:nvSpPr>
          <p:cNvPr id="46" name="文本占位符 2"/>
          <p:cNvSpPr>
            <a:spLocks noGrp="1"/>
          </p:cNvSpPr>
          <p:nvPr>
            <p:ph type="body" idx="11" hasCustomPrompt="1"/>
          </p:nvPr>
        </p:nvSpPr>
        <p:spPr>
          <a:xfrm>
            <a:off x="1513783" y="2798679"/>
            <a:ext cx="5157787" cy="54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6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单击此处添加章节标题</a:t>
            </a:r>
            <a:endParaRPr lang="en-US" altLang="zh-CN"/>
          </a:p>
        </p:txBody>
      </p:sp>
      <p:sp>
        <p:nvSpPr>
          <p:cNvPr id="47" name="文本占位符 2"/>
          <p:cNvSpPr>
            <a:spLocks noGrp="1"/>
          </p:cNvSpPr>
          <p:nvPr>
            <p:ph type="body" idx="12" hasCustomPrompt="1"/>
          </p:nvPr>
        </p:nvSpPr>
        <p:spPr>
          <a:xfrm>
            <a:off x="1513781" y="3849248"/>
            <a:ext cx="5157787" cy="54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6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单击此处添加章节标题</a:t>
            </a:r>
            <a:endParaRPr lang="en-US" altLang="zh-CN"/>
          </a:p>
        </p:txBody>
      </p:sp>
      <p:sp>
        <p:nvSpPr>
          <p:cNvPr id="48" name="文本占位符 2"/>
          <p:cNvSpPr>
            <a:spLocks noGrp="1"/>
          </p:cNvSpPr>
          <p:nvPr>
            <p:ph type="body" idx="13" hasCustomPrompt="1"/>
          </p:nvPr>
        </p:nvSpPr>
        <p:spPr>
          <a:xfrm>
            <a:off x="1513781" y="4914127"/>
            <a:ext cx="5157787" cy="54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6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单击此处添加章节标题</a:t>
            </a:r>
            <a:endParaRPr lang="en-US" altLang="zh-CN"/>
          </a:p>
        </p:txBody>
      </p:sp>
      <p:sp>
        <p:nvSpPr>
          <p:cNvPr id="14" name="圆角矩形 13"/>
          <p:cNvSpPr>
            <a:spLocks noChangeAspect="1"/>
          </p:cNvSpPr>
          <p:nvPr userDrawn="1"/>
        </p:nvSpPr>
        <p:spPr>
          <a:xfrm>
            <a:off x="517519" y="1699448"/>
            <a:ext cx="669600" cy="66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rgbClr val="9A74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15" name="圆角矩形 14"/>
          <p:cNvSpPr>
            <a:spLocks noChangeAspect="1"/>
          </p:cNvSpPr>
          <p:nvPr userDrawn="1"/>
        </p:nvSpPr>
        <p:spPr>
          <a:xfrm>
            <a:off x="517519" y="2747639"/>
            <a:ext cx="669600" cy="66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rgbClr val="9A74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16" name="圆角矩形 15"/>
          <p:cNvSpPr>
            <a:spLocks noChangeAspect="1"/>
          </p:cNvSpPr>
          <p:nvPr userDrawn="1"/>
        </p:nvSpPr>
        <p:spPr>
          <a:xfrm>
            <a:off x="517519" y="3795830"/>
            <a:ext cx="669600" cy="66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rgbClr val="9A74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17" name="圆角矩形 16"/>
          <p:cNvSpPr>
            <a:spLocks noChangeAspect="1"/>
          </p:cNvSpPr>
          <p:nvPr userDrawn="1"/>
        </p:nvSpPr>
        <p:spPr>
          <a:xfrm>
            <a:off x="517519" y="4844020"/>
            <a:ext cx="669600" cy="66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rgbClr val="9A74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148381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567796" y="3161234"/>
            <a:ext cx="7056407" cy="5355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Thank you!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8691128-CEBD-F642-8AF5-0EE566B46A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314" y="5570717"/>
            <a:ext cx="1560984" cy="1042098"/>
          </a:xfrm>
          <a:prstGeom prst="rect">
            <a:avLst/>
          </a:prstGeom>
        </p:spPr>
      </p:pic>
      <p:pic>
        <p:nvPicPr>
          <p:cNvPr id="4" name="Picture 2" descr="https://opengauss.org/img/wechat.jpg">
            <a:extLst>
              <a:ext uri="{FF2B5EF4-FFF2-40B4-BE49-F238E27FC236}">
                <a16:creationId xmlns:a16="http://schemas.microsoft.com/office/drawing/2014/main" id="{E8A9528C-A6AC-0843-86F5-0C6677073E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918" y="5810440"/>
            <a:ext cx="802375" cy="80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4DC6BDCA-EEDA-A74C-A023-409FB5189FE5}"/>
              </a:ext>
            </a:extLst>
          </p:cNvPr>
          <p:cNvSpPr txBox="1"/>
          <p:nvPr userDrawn="1"/>
        </p:nvSpPr>
        <p:spPr>
          <a:xfrm>
            <a:off x="9461243" y="6344096"/>
            <a:ext cx="1654604" cy="219291"/>
          </a:xfrm>
          <a:prstGeom prst="rect">
            <a:avLst/>
          </a:prstGeom>
          <a:noFill/>
        </p:spPr>
        <p:txBody>
          <a:bodyPr wrap="square" lIns="34290" tIns="17145" rIns="34290" bIns="17145" rtlCol="0" anchor="ctr" anchorCtr="1">
            <a:spAutoFit/>
          </a:bodyPr>
          <a:lstStyle/>
          <a:p>
            <a:pPr algn="r"/>
            <a:r>
              <a:rPr lang="en-US" altLang="zh-CN" sz="1200" u="sng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https://</a:t>
            </a:r>
            <a:r>
              <a:rPr lang="en-US" altLang="zh-CN" sz="1200" u="sng" dirty="0" err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opengauss.org</a:t>
            </a:r>
            <a:endParaRPr lang="en-US" sz="1200" u="sng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120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22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B74C2A96-B246-2E41-900C-AADEB2283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DD7BC6F-2613-7C4F-984C-084A767518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458742" y="6178531"/>
            <a:ext cx="441605" cy="469792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4DF84D-93C1-A546-9F5F-19C25F798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746F6F-6710-F146-9655-0805144BC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8F8BC4-76C0-1249-919D-7F91BA3D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4504AB68-CE96-CD4A-B921-59936A84AD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107" y="1005923"/>
            <a:ext cx="5257800" cy="713696"/>
          </a:xfrm>
        </p:spPr>
        <p:txBody>
          <a:bodyPr anchor="b">
            <a:normAutofit/>
          </a:bodyPr>
          <a:lstStyle>
            <a:lvl1pPr algn="l">
              <a:defRPr sz="3600" b="1" i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/>
              <a:t>母版标题样式</a:t>
            </a:r>
          </a:p>
        </p:txBody>
      </p:sp>
      <p:sp>
        <p:nvSpPr>
          <p:cNvPr id="9" name="副标题 2">
            <a:extLst>
              <a:ext uri="{FF2B5EF4-FFF2-40B4-BE49-F238E27FC236}">
                <a16:creationId xmlns:a16="http://schemas.microsoft.com/office/drawing/2014/main" id="{F33384B0-1754-B349-84CD-5959DF951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107" y="1935758"/>
            <a:ext cx="5257800" cy="3421502"/>
          </a:xfrm>
        </p:spPr>
        <p:txBody>
          <a:bodyPr/>
          <a:lstStyle>
            <a:lvl1pPr marL="0" indent="0" algn="l">
              <a:buNone/>
              <a:defRPr sz="2400" b="0" i="0"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dirty="0"/>
              <a:t>单击此处编辑母版副标题样式</a:t>
            </a: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9404FCB2-F9BC-FD46-AD06-1BBF0921B86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14014" y="1005922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1" lang="zh-CN" altLang="en-US" dirty="0"/>
              <a:t>图片</a:t>
            </a:r>
          </a:p>
        </p:txBody>
      </p:sp>
    </p:spTree>
    <p:extLst>
      <p:ext uri="{BB962C8B-B14F-4D97-AF65-F5344CB8AC3E}">
        <p14:creationId xmlns:p14="http://schemas.microsoft.com/office/powerpoint/2010/main" val="362519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1B5EA918-567C-214F-992D-8E3C3A73AC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E9F9C20-91B0-9447-8A04-B04D3ECD09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458742" y="6178531"/>
            <a:ext cx="441605" cy="469792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7B050D-97B1-4E4D-A79F-4D03BF626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E2F618-5DBE-A844-906D-DA4BAE80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670585-7BDE-984F-95B0-58F955800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B928E6EC-F27F-2F4D-B6C1-25EE630121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518661"/>
            <a:ext cx="5201050" cy="638807"/>
          </a:xfrm>
        </p:spPr>
        <p:txBody>
          <a:bodyPr anchor="b">
            <a:normAutofit/>
          </a:bodyPr>
          <a:lstStyle>
            <a:lvl1pPr algn="l">
              <a:defRPr sz="3200" b="1" i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/>
              <a:t>母版标题样式</a:t>
            </a:r>
          </a:p>
        </p:txBody>
      </p:sp>
      <p:sp>
        <p:nvSpPr>
          <p:cNvPr id="8" name="副标题 2">
            <a:extLst>
              <a:ext uri="{FF2B5EF4-FFF2-40B4-BE49-F238E27FC236}">
                <a16:creationId xmlns:a16="http://schemas.microsoft.com/office/drawing/2014/main" id="{B14CE4DF-E5A0-0047-9884-5D0CD391B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311355"/>
            <a:ext cx="6222357" cy="459572"/>
          </a:xfrm>
        </p:spPr>
        <p:txBody>
          <a:bodyPr/>
          <a:lstStyle>
            <a:lvl1pPr marL="0" indent="0" algn="l">
              <a:buNone/>
              <a:defRPr sz="2400" b="0" i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dirty="0"/>
              <a:t>单击此处编辑母版副标题样式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A68895F8-4E07-0D49-A001-2394DE8D9AA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916656"/>
            <a:ext cx="10515600" cy="4287374"/>
          </a:xfrm>
        </p:spPr>
        <p:txBody>
          <a:bodyPr/>
          <a:lstStyle>
            <a:lvl1pPr>
              <a:defRPr sz="2000" b="0" i="0"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  <a:lvl2pPr>
              <a:defRPr sz="1600" b="0" i="0"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2pPr>
            <a:lvl3pPr>
              <a:defRPr sz="1400" b="0" i="0"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3pPr>
            <a:lvl4pPr>
              <a:defRPr sz="1200" b="0" i="0"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4pPr>
            <a:lvl5pPr>
              <a:defRPr sz="1100" b="0" i="0"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8937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F410A2-91B8-4D43-B0E4-3B3D8D20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40CBBD-5FE4-AE4B-8D1F-43400A06E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5F5A2E-C959-F245-BA4C-DCAF3E9EC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7320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C253191F-9410-6946-AC7F-A1EECD9F7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26840FE-B852-154D-9501-CEDDEAD95E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458742" y="6178531"/>
            <a:ext cx="441605" cy="469792"/>
          </a:xfrm>
          <a:prstGeom prst="rect">
            <a:avLst/>
          </a:prstGeom>
        </p:spPr>
      </p:pic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960EE3-5C0B-EE49-BF9B-9D81FC80D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36376C-AC1B-3441-B86A-A47660FAF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AF795C8-99FC-9C4C-B173-C2965EF2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4A6EFCBE-ADFB-414A-BA4E-2C0B44C9BE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518661"/>
            <a:ext cx="5201050" cy="638807"/>
          </a:xfrm>
        </p:spPr>
        <p:txBody>
          <a:bodyPr anchor="b">
            <a:normAutofit/>
          </a:bodyPr>
          <a:lstStyle>
            <a:lvl1pPr algn="l">
              <a:defRPr sz="3200" b="1" i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/>
              <a:t>母版标题样式</a:t>
            </a:r>
          </a:p>
        </p:txBody>
      </p:sp>
      <p:sp>
        <p:nvSpPr>
          <p:cNvPr id="11" name="副标题 2">
            <a:extLst>
              <a:ext uri="{FF2B5EF4-FFF2-40B4-BE49-F238E27FC236}">
                <a16:creationId xmlns:a16="http://schemas.microsoft.com/office/drawing/2014/main" id="{CEE396D2-7EA0-F049-BC6B-4E2213596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311355"/>
            <a:ext cx="6222357" cy="459572"/>
          </a:xfrm>
        </p:spPr>
        <p:txBody>
          <a:bodyPr/>
          <a:lstStyle>
            <a:lvl1pPr marL="0" indent="0" algn="l">
              <a:buNone/>
              <a:defRPr sz="2400" b="0" i="0"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30277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86867C-26B7-CE44-A7CE-7997401F4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E78DBFD-281E-3045-83EE-7356C89B2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5E3EE49-F9D6-D646-98BE-9CDA2D970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8532D2B-D991-7245-93B2-95AB0C0D2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995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83B1FB-F559-8A4C-8DEF-C15E908A3A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9D5C621-CD72-5543-A418-E039A6D5BF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458742" y="6178531"/>
            <a:ext cx="441605" cy="469792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E1C0E87-CA8A-3740-85DE-FE671F6A3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2ED2180-76C8-FC40-A33A-4E1EF013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50FF2CF-1BC4-9944-AFD0-255B2123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38969CE1-45EC-5443-A3E9-436CDF16A1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73686"/>
            <a:ext cx="7643149" cy="710628"/>
          </a:xfrm>
        </p:spPr>
        <p:txBody>
          <a:bodyPr anchor="b">
            <a:normAutofit/>
          </a:bodyPr>
          <a:lstStyle>
            <a:lvl1pPr algn="l">
              <a:defRPr sz="3600" b="1" i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/>
              <a:t>章节题目</a:t>
            </a:r>
          </a:p>
        </p:txBody>
      </p:sp>
    </p:spTree>
    <p:extLst>
      <p:ext uri="{BB962C8B-B14F-4D97-AF65-F5344CB8AC3E}">
        <p14:creationId xmlns:p14="http://schemas.microsoft.com/office/powerpoint/2010/main" val="377029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1344B357-94DC-2C49-8F41-F1CA6FE66C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93F34AD-93C3-CC4A-AB7A-F4D22FCED3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458742" y="6178531"/>
            <a:ext cx="441605" cy="469792"/>
          </a:xfrm>
          <a:prstGeom prst="rect">
            <a:avLst/>
          </a:prstGeom>
        </p:spPr>
      </p:pic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23666E9-1FD3-E944-A9C1-F7CA7E3FA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332341-7664-804A-8A75-7BA7DBB0F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6DCA49-4A0E-8549-B64A-6C0AEC801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51B28B92-375D-CC40-8DA7-4089637757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518661"/>
            <a:ext cx="5201050" cy="638807"/>
          </a:xfrm>
        </p:spPr>
        <p:txBody>
          <a:bodyPr anchor="b">
            <a:normAutofit/>
          </a:bodyPr>
          <a:lstStyle>
            <a:lvl1pPr algn="l">
              <a:defRPr sz="3200" b="1" i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/>
              <a:t>章节题目</a:t>
            </a:r>
          </a:p>
        </p:txBody>
      </p:sp>
      <p:sp>
        <p:nvSpPr>
          <p:cNvPr id="9" name="副标题 2">
            <a:extLst>
              <a:ext uri="{FF2B5EF4-FFF2-40B4-BE49-F238E27FC236}">
                <a16:creationId xmlns:a16="http://schemas.microsoft.com/office/drawing/2014/main" id="{DC73E8DD-4240-0B44-B87B-80EBB39D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1311354"/>
            <a:ext cx="10515599" cy="48926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dirty="0"/>
              <a:t>正文正文正文正文正文正文正文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2466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FDF73CD8-8DE3-F34A-8B88-B9B6A2D8E8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B06B99-91DB-B24F-9099-A6A271AA3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F5AA14E-983C-3448-BAF1-C132D404F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DAAA15-9003-5B47-BD5D-FAB6BD02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547BF662-C97E-D242-89F5-308B1BE962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518661"/>
            <a:ext cx="5201050" cy="638807"/>
          </a:xfrm>
        </p:spPr>
        <p:txBody>
          <a:bodyPr anchor="b">
            <a:normAutofit/>
          </a:bodyPr>
          <a:lstStyle>
            <a:lvl1pPr algn="l">
              <a:defRPr sz="3200" b="1" i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/>
              <a:t>章节题目</a:t>
            </a:r>
          </a:p>
        </p:txBody>
      </p:sp>
      <p:sp>
        <p:nvSpPr>
          <p:cNvPr id="9" name="副标题 2">
            <a:extLst>
              <a:ext uri="{FF2B5EF4-FFF2-40B4-BE49-F238E27FC236}">
                <a16:creationId xmlns:a16="http://schemas.microsoft.com/office/drawing/2014/main" id="{66E25695-36AA-F94D-8236-B539DD59A0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1" y="1311354"/>
            <a:ext cx="4925992" cy="48926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dirty="0"/>
              <a:t>正文正文正文正文正文正文正文</a:t>
            </a:r>
          </a:p>
          <a:p>
            <a:endParaRPr kumimoji="1" lang="zh-CN" altLang="en-US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4F5BFB58-303C-F843-A62F-6BB845631EE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08203" y="518661"/>
            <a:ext cx="5045596" cy="5685369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dirty="0"/>
              <a:t>图片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BD9ECBE-C5EB-3943-BC4A-CF0863CDCD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458742" y="6178531"/>
            <a:ext cx="441605" cy="46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4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6F92702-56B2-FC40-A689-5E924748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6FB9D4-FC3F-2444-B2F2-20C6FDB70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543828-6380-104B-BB2D-3244AB0FAA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72C00-5B30-4947-A6A0-816C099A8315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3AC798-A22A-7F4A-A9FA-E34A15474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7FA7E3-F13C-7B4F-98C7-631A9B1F4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D3646-2F20-B841-87F3-910C3752A6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5467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5" r:id="rId8"/>
    <p:sldLayoutId id="2147483694" r:id="rId9"/>
    <p:sldLayoutId id="2147483696" r:id="rId10"/>
    <p:sldLayoutId id="2147483697" r:id="rId11"/>
    <p:sldLayoutId id="2147483698" r:id="rId12"/>
    <p:sldLayoutId id="2147483699" r:id="rId13"/>
    <p:sldLayoutId id="2147483701" r:id="rId14"/>
    <p:sldLayoutId id="214748365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4AC046-1086-784A-91E9-7F3728987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1966" y="2659414"/>
            <a:ext cx="8160910" cy="701731"/>
          </a:xfrm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1966" y="3617112"/>
            <a:ext cx="5157787" cy="540000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06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50D79C6-DD38-3645-843A-BA2BDAE67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8F3903E-149D-E94E-A81E-427E8100FF3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458742" y="6178531"/>
            <a:ext cx="441605" cy="46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01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E64B37-6760-F94F-9EC8-701D298272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2401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BAAD1D-CE1A-4F4C-9B01-C0B188C313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8AB0D53-9785-9644-BE1F-DAE605CF22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83486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688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Thank you!</a:t>
            </a:r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4583085-E485-F044-AF55-949A7DCBC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16753</TotalTime>
  <Words>3</Words>
  <Application>Microsoft Macintosh PowerPoint</Application>
  <PresentationFormat>宽屏</PresentationFormat>
  <Paragraphs>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等线</vt:lpstr>
      <vt:lpstr>等线 Light</vt:lpstr>
      <vt:lpstr>Microsoft YaHei</vt:lpstr>
      <vt:lpstr>Microsoft YaHei</vt:lpstr>
      <vt:lpstr>FZLanTingHeiS-B-GB</vt:lpstr>
      <vt:lpstr>Microsoft YaHei Light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Huawei Technologies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lvzixin</dc:creator>
  <cp:lastModifiedBy>Microsoft Office User</cp:lastModifiedBy>
  <cp:revision>74</cp:revision>
  <dcterms:created xsi:type="dcterms:W3CDTF">2020-07-13T03:13:03Z</dcterms:created>
  <dcterms:modified xsi:type="dcterms:W3CDTF">2023-06-09T09:01:40Z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(3)pNLdbzzew/xZfMm2pLd+kxsUtlNDb86NKK3xeOzsm+QrQQHyiO4N+rCV5g4FyajXHuxtWASy
/J+fDB4uJcH7JtoUp4ZCPX3FI+ey38M87TfEeIlP8HvNiLFKeqFQRLBlOIfuinJ3Lc6FqZcv
LzDIc0TlUEsfDrqhGNqxyCS4r7LcL29zveZKcN/mLbTwzKgOfS+Su7MjrlzOqarhRGskGSv1
Crdqg0Ukp/rvn+HE1d</vt:lpwstr>
  </property>
  <property fmtid="{D5CDD505-2E9C-101B-9397-08002B2CF9AE}" pid="3" name="_2015_ms_pID_7253431">
    <vt:lpwstr>J0Qwf04jrBUXji9y6PfjcBGRTCkarN+5aSnKGuf5grGBghmmHTFXT+
8Trxyj+7T0kN7KJ5IJCE3vKsunRgbc0mmvCOT3JqgtkWpsNml23nKpN9FFctJxk5JgSUNCDt
igRfsPyV5D772Lu79ai8wlPaaZl9z7hyCWQhiiCyl27yqRFEBln3B3yZKKWFVkpdPYNhMwX9
N/mTg9PXq7Kwtx5ZbPQ0kTQJfKhr9VMLy3d/</vt:lpwstr>
  </property>
  <property fmtid="{D5CDD505-2E9C-101B-9397-08002B2CF9AE}" pid="4" name="_2015_ms_pID_7253432">
    <vt:lpwstr>4weiTN0MjRIV3AbMDuWVlIw=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1606812283</vt:lpwstr>
  </property>
</Properties>
</file>