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sldIdLst>
    <p:sldId id="261" r:id="rId2"/>
    <p:sldId id="262" r:id="rId3"/>
    <p:sldId id="269" r:id="rId4"/>
    <p:sldId id="270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4EA"/>
    <a:srgbClr val="B4A3EE"/>
    <a:srgbClr val="B4A3EF"/>
    <a:srgbClr val="7D32EA"/>
    <a:srgbClr val="5A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DAE7-1433-4BF1-83FB-1D08D997CEC7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F86C-26D7-4785-9FAC-20D1195F7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82076C9-7DF6-444E-80B9-1B5C6D801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28A98-322B-8D47-96B4-5E7270BB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CBE8FC-6370-0141-9879-23116A10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E41F1-B444-0D44-8C28-92031075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242A980B-76D4-FA46-9DE5-3DAB8999C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1730" y="2708224"/>
            <a:ext cx="8160910" cy="821994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C6A194E0-083E-5042-B606-31C1378508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1730" y="3686034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Speaker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11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CA784-0A05-514C-A0FF-A017F2D4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02EB5-30F5-D448-8A19-E1B08E1A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22880-1D5F-7C42-BD06-F891CDD6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69339-8020-934E-9D4C-0A6A11CC5C8C}"/>
              </a:ext>
            </a:extLst>
          </p:cNvPr>
          <p:cNvSpPr txBox="1"/>
          <p:nvPr userDrawn="1"/>
        </p:nvSpPr>
        <p:spPr>
          <a:xfrm>
            <a:off x="5047475" y="3105834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3600" b="0" i="0" kern="1200" dirty="0">
                <a:solidFill>
                  <a:schemeClr val="tx1"/>
                </a:solidFill>
                <a:effectLst/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rPr>
              <a:t>Thanks</a:t>
            </a:r>
            <a:endParaRPr lang="zh-CN" altLang="en-US" sz="3600" b="0" i="0" kern="1200" dirty="0">
              <a:solidFill>
                <a:schemeClr val="tx1"/>
              </a:solidFill>
              <a:effectLst/>
              <a:latin typeface="FZLanTingHeiS-B-GB" panose="02000000000000000000" pitchFamily="2" charset="-122"/>
              <a:ea typeface="FZLanTingHeiS-B-GB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66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184DB6D-DC3D-5849-9974-FE960383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939576-5B5A-DD48-A597-1A073B6D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AFE51-C0A1-8046-8BB6-8CFBD57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A6860-5DED-7D45-8E22-3E7D8AB3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51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2B36D2-E419-4E44-90D2-08B88292A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4DB21C-2091-6646-83E1-109BEA7C56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ctrTitle" hasCustomPrompt="1"/>
          </p:nvPr>
        </p:nvSpPr>
        <p:spPr>
          <a:xfrm>
            <a:off x="1531730" y="2708224"/>
            <a:ext cx="8160910" cy="821994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31730" y="3686034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Speaker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229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34B4A7A-C8BE-B148-B0A8-EF148E355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000D98-6D57-604D-AAA7-0A27D1C8C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Rectangle 13"/>
          <p:cNvSpPr/>
          <p:nvPr userDrawn="1"/>
        </p:nvSpPr>
        <p:spPr>
          <a:xfrm flipH="1">
            <a:off x="673633" y="623739"/>
            <a:ext cx="49343" cy="543600"/>
          </a:xfrm>
          <a:prstGeom prst="rect">
            <a:avLst/>
          </a:prstGeom>
          <a:solidFill>
            <a:srgbClr val="9A7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44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877253" y="665625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45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513784" y="1765348"/>
            <a:ext cx="7269608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idx="11" hasCustomPrompt="1"/>
          </p:nvPr>
        </p:nvSpPr>
        <p:spPr>
          <a:xfrm>
            <a:off x="1513783" y="2798679"/>
            <a:ext cx="7269608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47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1513781" y="3849248"/>
            <a:ext cx="7269608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513781" y="4914127"/>
            <a:ext cx="7269608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 i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Chapter Heading</a:t>
            </a:r>
          </a:p>
        </p:txBody>
      </p:sp>
      <p:sp>
        <p:nvSpPr>
          <p:cNvPr id="14" name="圆角矩形 13"/>
          <p:cNvSpPr>
            <a:spLocks noChangeAspect="1"/>
          </p:cNvSpPr>
          <p:nvPr userDrawn="1"/>
        </p:nvSpPr>
        <p:spPr>
          <a:xfrm>
            <a:off x="517519" y="1699448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5" name="圆角矩形 14"/>
          <p:cNvSpPr>
            <a:spLocks noChangeAspect="1"/>
          </p:cNvSpPr>
          <p:nvPr userDrawn="1"/>
        </p:nvSpPr>
        <p:spPr>
          <a:xfrm>
            <a:off x="517519" y="2747639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" name="圆角矩形 15"/>
          <p:cNvSpPr>
            <a:spLocks noChangeAspect="1"/>
          </p:cNvSpPr>
          <p:nvPr userDrawn="1"/>
        </p:nvSpPr>
        <p:spPr>
          <a:xfrm>
            <a:off x="517519" y="379583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7" name="圆角矩形 16"/>
          <p:cNvSpPr>
            <a:spLocks noChangeAspect="1"/>
          </p:cNvSpPr>
          <p:nvPr userDrawn="1"/>
        </p:nvSpPr>
        <p:spPr>
          <a:xfrm>
            <a:off x="517519" y="484402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4838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67796" y="3161234"/>
            <a:ext cx="705640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Thank you!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691128-CEBD-F642-8AF5-0EE566B46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70717"/>
            <a:ext cx="1560984" cy="1042098"/>
          </a:xfrm>
          <a:prstGeom prst="rect">
            <a:avLst/>
          </a:prstGeom>
        </p:spPr>
      </p:pic>
      <p:pic>
        <p:nvPicPr>
          <p:cNvPr id="4" name="Picture 2" descr="https://opengauss.org/img/wechat.jpg">
            <a:extLst>
              <a:ext uri="{FF2B5EF4-FFF2-40B4-BE49-F238E27FC236}">
                <a16:creationId xmlns:a16="http://schemas.microsoft.com/office/drawing/2014/main" id="{E8A9528C-A6AC-0843-86F5-0C6677073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DC6BDCA-EEDA-A74C-A023-409FB5189FE5}"/>
              </a:ext>
            </a:extLst>
          </p:cNvPr>
          <p:cNvSpPr txBox="1"/>
          <p:nvPr userDrawn="1"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</a:t>
            </a:r>
            <a:r>
              <a:rPr lang="en-US" altLang="zh-CN" sz="1200" u="sng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opengauss.org</a:t>
            </a:r>
            <a:endParaRPr lang="en-US" sz="1200" u="sng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2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743CE0-014C-DA40-8951-29D4B652D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D7BC6F-2613-7C4F-984C-084A76751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DF84D-93C1-A546-9F5F-19C25F79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746F6F-6710-F146-9655-0805144B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F8BC4-76C0-1249-919D-7F91BA3D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日期占位符 4">
            <a:extLst>
              <a:ext uri="{FF2B5EF4-FFF2-40B4-BE49-F238E27FC236}">
                <a16:creationId xmlns:a16="http://schemas.microsoft.com/office/drawing/2014/main" id="{182C4D62-C2CF-F448-92B6-DD702EA378C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72C00-5B30-4947-A6A0-816C099A8315}" type="datetimeFigureOut">
              <a:rPr kumimoji="1" lang="zh-CN" altLang="en-US" smtClean="0"/>
              <a:pPr/>
              <a:t>2023/6/9</a:t>
            </a:fld>
            <a:endParaRPr kumimoji="1" lang="zh-CN" altLang="en-US"/>
          </a:p>
        </p:txBody>
      </p:sp>
      <p:sp>
        <p:nvSpPr>
          <p:cNvPr id="12" name="灯片编号占位符 6">
            <a:extLst>
              <a:ext uri="{FF2B5EF4-FFF2-40B4-BE49-F238E27FC236}">
                <a16:creationId xmlns:a16="http://schemas.microsoft.com/office/drawing/2014/main" id="{76D864E6-030B-444B-B80F-F8D27B3E852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1D3646-2F20-B841-87F3-910C3752A60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36E58156-1027-F94D-9963-F9AF26353E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Chapter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5" name="副标题 2">
            <a:extLst>
              <a:ext uri="{FF2B5EF4-FFF2-40B4-BE49-F238E27FC236}">
                <a16:creationId xmlns:a16="http://schemas.microsoft.com/office/drawing/2014/main" id="{A8A1A46F-0F9A-1B42-A497-5CF211C67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1311354"/>
            <a:ext cx="4925992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Edit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Content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04928ED2-814E-A64F-A875-575DACF38F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8203" y="518661"/>
            <a:ext cx="5045596" cy="5685369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dirty="0"/>
              <a:t>Image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5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66E2FB0-8DA4-0D40-97A0-504AB6A6F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9F9C20-91B0-9447-8A04-B04D3ECD0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7B050D-97B1-4E4D-A79F-4D03BF62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2F618-5DBE-A844-906D-DA4BAE80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70585-7BDE-984F-95B0-58F95580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928E6EC-F27F-2F4D-B6C1-25EE63012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B14CE4DF-E5A0-0047-9884-5D0CD391B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68895F8-4E07-0D49-A001-2394DE8D9A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916656"/>
            <a:ext cx="10515600" cy="4287374"/>
          </a:xfr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>
              <a:defRPr sz="16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2pPr>
            <a:lvl3pPr>
              <a:defRPr sz="14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3pPr>
            <a:lvl4pPr>
              <a:defRPr sz="12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4pPr>
            <a:lvl5pPr>
              <a:defRPr sz="11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893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A29C50E-971D-3E49-83D5-3F1D11B03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410A2-91B8-4D43-B0E4-3B3D8D2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40CBBD-5FE4-AE4B-8D1F-43400A06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5F5A2E-C959-F245-BA4C-DCAF3E9E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73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DD29932C-C9BB-4749-A11F-B6AA71B96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6840FE-B852-154D-9501-CEDDEAD95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960EE3-5C0B-EE49-BF9B-9D81FC80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36376C-AC1B-3441-B86A-A47660FA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F795C8-99FC-9C4C-B173-C2965EF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A6EFCBE-ADFB-414A-BA4E-2C0B44C9BE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CEE396D2-7EA0-F049-BC6B-4E221359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27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6867C-26B7-CE44-A7CE-7997401F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8DBFD-281E-3045-83EE-7356C89B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E3EE49-F9D6-D646-98BE-9CDA2D97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532D2B-D991-7245-93B2-95AB0C0D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9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922D41B-CC74-A945-93E0-433FD4073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D5C621-CD72-5543-A418-E039A6D5B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1C0E87-CA8A-3740-85DE-FE671F6A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ED2180-76C8-FC40-A33A-4E1EF013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0FF2CF-1BC4-9944-AFD0-255B2123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8969CE1-45EC-5443-A3E9-436CDF16A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73686"/>
            <a:ext cx="7643149" cy="710628"/>
          </a:xfr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Chapter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2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1BA3F26A-6D9C-4F4D-9C8D-8DD7458A8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F34AD-93C3-CC4A-AB7A-F4D22FCED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3666E9-1FD3-E944-A9C1-F7CA7E3F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332341-7664-804A-8A75-7BA7DBB0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6DCA49-4A0E-8549-B64A-6C0AEC80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1B28B92-375D-CC40-8DA7-408963775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Chapter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DC73E8DD-4240-0B44-B87B-80EBB39D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311354"/>
            <a:ext cx="10515599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Edit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46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ABBB90E-EAFA-1245-945D-2AD441288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B06B99-91DB-B24F-9099-A6A271AA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5AA14E-983C-3448-BAF1-C132D404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DAAA15-9003-5B47-BD5D-FAB6BD02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47BF662-C97E-D242-89F5-308B1BE96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Chapter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6E25695-36AA-F94D-8236-B539DD59A0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1311354"/>
            <a:ext cx="4925992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/>
              <a:t>Edit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Content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F5BFB58-303C-F843-A62F-6BB845631E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8203" y="518661"/>
            <a:ext cx="5045596" cy="5685369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dirty="0"/>
              <a:t>Image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D9ECBE-C5EB-3943-BC4A-CF0863CDC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F92702-56B2-FC40-A689-5E924748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FB9D4-FC3F-2444-B2F2-20C6FDB7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43828-6380-104B-BB2D-3244AB0FA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AC798-A22A-7F4A-A9FA-E34A1547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FA7E3-F13C-7B4F-98C7-631A9B1F4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4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4" r:id="rId9"/>
    <p:sldLayoutId id="2147483696" r:id="rId10"/>
    <p:sldLayoutId id="2147483697" r:id="rId11"/>
    <p:sldLayoutId id="2147483698" r:id="rId12"/>
    <p:sldLayoutId id="2147483699" r:id="rId13"/>
    <p:sldLayoutId id="2147483701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5274EF7-9E6F-CB46-B52A-E3AD4824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1966" y="2659414"/>
            <a:ext cx="8160910" cy="701731"/>
          </a:xfrm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1966" y="3617112"/>
            <a:ext cx="5157787" cy="540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6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64B37-6760-F94F-9EC8-701D29827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4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AAD1D-CE1A-4F4C-9B01-C0B188C31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AB0D53-9785-9644-BE1F-DAE605CF2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48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76CBD0-1790-F140-A0D6-96517CF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Thank you!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0ED2E3-334A-FB48-83BF-DD4BB3DDF18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70717"/>
            <a:ext cx="1560984" cy="1042098"/>
          </a:xfrm>
          <a:prstGeom prst="rect">
            <a:avLst/>
          </a:prstGeom>
        </p:spPr>
      </p:pic>
      <p:pic>
        <p:nvPicPr>
          <p:cNvPr id="8" name="Picture 2" descr="https://opengauss.org/img/wechat.jpg">
            <a:extLst>
              <a:ext uri="{FF2B5EF4-FFF2-40B4-BE49-F238E27FC236}">
                <a16:creationId xmlns:a16="http://schemas.microsoft.com/office/drawing/2014/main" id="{1EA70915-EA63-DE45-B035-847E03BB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B72340F4-F7F6-4A43-BA31-C42DB41F8F08}"/>
              </a:ext>
            </a:extLst>
          </p:cNvPr>
          <p:cNvSpPr txBox="1"/>
          <p:nvPr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</a:t>
            </a:r>
            <a:r>
              <a:rPr lang="en-US" altLang="zh-CN" sz="1200" u="sng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opengauss.org</a:t>
            </a: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16938</TotalTime>
  <Words>8</Words>
  <Application>Microsoft Macintosh PowerPoint</Application>
  <PresentationFormat>宽屏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Microsoft YaHei</vt:lpstr>
      <vt:lpstr>Microsoft YaHei</vt:lpstr>
      <vt:lpstr>FZLanTingHeiS-B-GB</vt:lpstr>
      <vt:lpstr>Microsoft YaHei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lvzixin</dc:creator>
  <cp:lastModifiedBy>Microsoft Office User</cp:lastModifiedBy>
  <cp:revision>77</cp:revision>
  <dcterms:created xsi:type="dcterms:W3CDTF">2020-07-13T03:13:03Z</dcterms:created>
  <dcterms:modified xsi:type="dcterms:W3CDTF">2023-06-09T09:45:18Z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(3)TxDC5mfarVJ61EPo6uMgGUMZ8/BSUOwW++2+PS1S07XG/NJxQ9JVmyMNIW4yMpGm35PYO4fs
YTVyHX5eEZnZhxuvX2tFNZ8abbBCCc7afhSFpLXAPW+NtUtfvqAJktAZyPVDYoB1PdSH2/Yt
CxrsYX2cv3iebjVsg8Yo/jA9BQkKer0HbDt/HL9g3bQRng6DCH+PVTnpvywOHiQW01Cf+moG
fxGTizhQZ4sRc21vBc</vt:lpwstr>
  </property>
  <property fmtid="{D5CDD505-2E9C-101B-9397-08002B2CF9AE}" pid="3" name="_2015_ms_pID_7253431">
    <vt:lpwstr>W+XiATHMRPD5J+Ssjs955J3drttmZ0IPzgIsD2igEOSjHbCmvajRD1
klZ4ghgNYdx5P406cdfcj6YsxFQPONG5e8syPL4zPrtKMD7T+RRMbDME0f0aSpPkhl4jUzxV
NKMLCnuDLOgKWaY0GU63daQLJ88ExwlXLqOPWLiK/CrzVKRbuM8TJ5goE6IUxn7Q0AcMdHAe
xe4q1m2udsKLhZoiUp0wAZbGY13we9M5AMKv</vt:lpwstr>
  </property>
  <property fmtid="{D5CDD505-2E9C-101B-9397-08002B2CF9AE}" pid="4" name="_2015_ms_pID_7253432">
    <vt:lpwstr>rBSthmLa5hE0KSAT9Y7m3/8=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1606812283</vt:lpwstr>
  </property>
</Properties>
</file>