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74EA"/>
    <a:srgbClr val="A291D8"/>
    <a:srgbClr val="5A9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3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DAE7-1433-4BF1-83FB-1D08D997CEC7}" type="datetimeFigureOut">
              <a:rPr lang="zh-CN" altLang="en-US" smtClean="0"/>
              <a:t>2020/12/1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F86C-26D7-4785-9FAC-20D1195F71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64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标题 1"/>
          <p:cNvSpPr>
            <a:spLocks noGrp="1"/>
          </p:cNvSpPr>
          <p:nvPr>
            <p:ph type="ctrTitle" hasCustomPrompt="1"/>
          </p:nvPr>
        </p:nvSpPr>
        <p:spPr>
          <a:xfrm>
            <a:off x="695325" y="2607006"/>
            <a:ext cx="8160910" cy="821994"/>
          </a:xfrm>
          <a:prstGeom prst="rect">
            <a:avLst/>
          </a:prstGeom>
        </p:spPr>
        <p:txBody>
          <a:bodyPr anchor="ctr" anchorCtr="0"/>
          <a:lstStyle>
            <a:lvl1pPr algn="l">
              <a:defRPr sz="44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r>
              <a:rPr lang="en-US" altLang="zh-CN" smtClean="0"/>
              <a:t>Click Here To Edit Title</a:t>
            </a:r>
            <a:endParaRPr lang="zh-CN" altLang="en-US"/>
          </a:p>
        </p:txBody>
      </p:sp>
      <p:sp>
        <p:nvSpPr>
          <p:cNvPr id="3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95325" y="3636494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0" baseline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Speaker</a:t>
            </a:r>
            <a:endParaRPr lang="zh-CN" altLang="en-US" smtClean="0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2923" y="218105"/>
            <a:ext cx="3881587" cy="761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4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3"/>
          <p:cNvSpPr/>
          <p:nvPr userDrawn="1"/>
        </p:nvSpPr>
        <p:spPr>
          <a:xfrm flipH="1">
            <a:off x="695325" y="728417"/>
            <a:ext cx="49343" cy="543600"/>
          </a:xfrm>
          <a:prstGeom prst="rect">
            <a:avLst/>
          </a:prstGeom>
          <a:solidFill>
            <a:srgbClr val="9A7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/>
          </a:p>
        </p:txBody>
      </p:sp>
      <p:sp>
        <p:nvSpPr>
          <p:cNvPr id="44" name="文本占位符 2"/>
          <p:cNvSpPr>
            <a:spLocks noGrp="1"/>
          </p:cNvSpPr>
          <p:nvPr userDrawn="1">
            <p:ph type="body" idx="1" hasCustomPrompt="1"/>
          </p:nvPr>
        </p:nvSpPr>
        <p:spPr>
          <a:xfrm>
            <a:off x="938213" y="732017"/>
            <a:ext cx="5157787" cy="54000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Content</a:t>
            </a:r>
            <a:endParaRPr lang="zh-CN" altLang="en-US" smtClean="0"/>
          </a:p>
        </p:txBody>
      </p:sp>
      <p:sp>
        <p:nvSpPr>
          <p:cNvPr id="45" name="文本占位符 2"/>
          <p:cNvSpPr>
            <a:spLocks noGrp="1"/>
          </p:cNvSpPr>
          <p:nvPr>
            <p:ph type="body" idx="10" hasCustomPrompt="1"/>
          </p:nvPr>
        </p:nvSpPr>
        <p:spPr>
          <a:xfrm>
            <a:off x="1288957" y="1644880"/>
            <a:ext cx="6250530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14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604359" y="1644880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9A74EA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01</a:t>
            </a:r>
          </a:p>
        </p:txBody>
      </p:sp>
      <p:sp>
        <p:nvSpPr>
          <p:cNvPr id="17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1288957" y="2497874"/>
            <a:ext cx="6250530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18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604359" y="2497874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9A74EA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02</a:t>
            </a:r>
          </a:p>
        </p:txBody>
      </p:sp>
      <p:sp>
        <p:nvSpPr>
          <p:cNvPr id="19" name="文本占位符 2"/>
          <p:cNvSpPr>
            <a:spLocks noGrp="1"/>
          </p:cNvSpPr>
          <p:nvPr>
            <p:ph type="body" idx="14" hasCustomPrompt="1"/>
          </p:nvPr>
        </p:nvSpPr>
        <p:spPr>
          <a:xfrm>
            <a:off x="1288957" y="3350868"/>
            <a:ext cx="6250530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20" name="文本占位符 2"/>
          <p:cNvSpPr>
            <a:spLocks noGrp="1"/>
          </p:cNvSpPr>
          <p:nvPr>
            <p:ph type="body" idx="15" hasCustomPrompt="1"/>
          </p:nvPr>
        </p:nvSpPr>
        <p:spPr>
          <a:xfrm>
            <a:off x="604359" y="3350868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9A74EA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03</a:t>
            </a:r>
          </a:p>
        </p:txBody>
      </p:sp>
      <p:sp>
        <p:nvSpPr>
          <p:cNvPr id="21" name="文本占位符 2"/>
          <p:cNvSpPr>
            <a:spLocks noGrp="1"/>
          </p:cNvSpPr>
          <p:nvPr>
            <p:ph type="body" idx="16" hasCustomPrompt="1"/>
          </p:nvPr>
        </p:nvSpPr>
        <p:spPr>
          <a:xfrm>
            <a:off x="1288957" y="4203862"/>
            <a:ext cx="6250530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22" name="文本占位符 2"/>
          <p:cNvSpPr>
            <a:spLocks noGrp="1"/>
          </p:cNvSpPr>
          <p:nvPr>
            <p:ph type="body" idx="17" hasCustomPrompt="1"/>
          </p:nvPr>
        </p:nvSpPr>
        <p:spPr>
          <a:xfrm>
            <a:off x="604359" y="4203862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9A74EA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04</a:t>
            </a:r>
          </a:p>
        </p:txBody>
      </p:sp>
      <p:sp>
        <p:nvSpPr>
          <p:cNvPr id="25" name="文本占位符 2"/>
          <p:cNvSpPr>
            <a:spLocks noGrp="1"/>
          </p:cNvSpPr>
          <p:nvPr>
            <p:ph type="body" idx="18" hasCustomPrompt="1"/>
          </p:nvPr>
        </p:nvSpPr>
        <p:spPr>
          <a:xfrm>
            <a:off x="1288957" y="5056856"/>
            <a:ext cx="6250530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26" name="文本占位符 2"/>
          <p:cNvSpPr>
            <a:spLocks noGrp="1"/>
          </p:cNvSpPr>
          <p:nvPr>
            <p:ph type="body" idx="19" hasCustomPrompt="1"/>
          </p:nvPr>
        </p:nvSpPr>
        <p:spPr>
          <a:xfrm>
            <a:off x="604359" y="5056856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9A74EA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05</a:t>
            </a: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766" y="-23522"/>
            <a:ext cx="2746519" cy="239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61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6C4E2D52-327C-4E2C-873F-6617F8FE69E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95325" y="1641495"/>
            <a:ext cx="10801350" cy="448784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r>
              <a:rPr lang="en-US" altLang="zh-CN" smtClean="0"/>
              <a:t>Click Here To Edit Text</a:t>
            </a:r>
            <a:endParaRPr lang="zh-CN" altLang="en-US" dirty="0"/>
          </a:p>
        </p:txBody>
      </p:sp>
      <p:sp>
        <p:nvSpPr>
          <p:cNvPr id="15" name="Rectangle 13"/>
          <p:cNvSpPr/>
          <p:nvPr userDrawn="1"/>
        </p:nvSpPr>
        <p:spPr>
          <a:xfrm flipH="1">
            <a:off x="695325" y="728663"/>
            <a:ext cx="49343" cy="543600"/>
          </a:xfrm>
          <a:prstGeom prst="rect">
            <a:avLst/>
          </a:prstGeom>
          <a:solidFill>
            <a:srgbClr val="9A7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/>
          </a:p>
        </p:txBody>
      </p:sp>
      <p:sp>
        <p:nvSpPr>
          <p:cNvPr id="5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938213" y="736486"/>
            <a:ext cx="5157787" cy="535531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09542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22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567796" y="3161234"/>
            <a:ext cx="7056407" cy="5355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139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7" r="28454"/>
          <a:stretch/>
        </p:blipFill>
        <p:spPr>
          <a:xfrm>
            <a:off x="-95251" y="-90554"/>
            <a:ext cx="12382502" cy="694855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4" t="-540" r="28476" b="1"/>
          <a:stretch/>
        </p:blipFill>
        <p:spPr>
          <a:xfrm>
            <a:off x="-91441" y="-128017"/>
            <a:ext cx="12362689" cy="698601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314" y="5521289"/>
            <a:ext cx="1560984" cy="1042098"/>
          </a:xfrm>
          <a:prstGeom prst="rect">
            <a:avLst/>
          </a:prstGeom>
        </p:spPr>
      </p:pic>
      <p:sp>
        <p:nvSpPr>
          <p:cNvPr id="13" name="TextBox 9"/>
          <p:cNvSpPr txBox="1"/>
          <p:nvPr userDrawn="1"/>
        </p:nvSpPr>
        <p:spPr>
          <a:xfrm>
            <a:off x="9461243" y="6344096"/>
            <a:ext cx="1654604" cy="219291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1">
            <a:spAutoFit/>
          </a:bodyPr>
          <a:lstStyle/>
          <a:p>
            <a:pPr algn="r"/>
            <a:r>
              <a:rPr lang="en-US" altLang="zh-CN" sz="1200" u="sng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https://opengauss.org</a:t>
            </a:r>
            <a:endParaRPr lang="en-US" sz="1200" u="sng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14" name="Picture 2" descr="https://opengauss.org/img/wechat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18" y="5810440"/>
            <a:ext cx="802375" cy="80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49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7242" userDrawn="1">
          <p15:clr>
            <a:srgbClr val="F26B43"/>
          </p15:clr>
        </p15:guide>
        <p15:guide id="4" pos="3840" userDrawn="1">
          <p15:clr>
            <a:srgbClr val="F26B43"/>
          </p15:clr>
        </p15:guide>
        <p15:guide id="5" orient="horz" pos="3861" userDrawn="1">
          <p15:clr>
            <a:srgbClr val="F26B43"/>
          </p15:clr>
        </p15:guide>
        <p15:guide id="6" orient="horz" pos="459" userDrawn="1">
          <p15:clr>
            <a:srgbClr val="F26B43"/>
          </p15:clr>
        </p15:guide>
        <p15:guide id="7" orient="horz" pos="10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3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Content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idx="19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0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34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1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Thank you!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734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4</Words>
  <Application>Microsoft Office PowerPoint</Application>
  <PresentationFormat>宽屏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 Unicode MS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lvzixin</dc:creator>
  <cp:lastModifiedBy>lvzixin</cp:lastModifiedBy>
  <cp:revision>72</cp:revision>
  <dcterms:created xsi:type="dcterms:W3CDTF">2020-07-13T03:13:03Z</dcterms:created>
  <dcterms:modified xsi:type="dcterms:W3CDTF">2020-12-01T08:48:57Z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(3)Z8rBclRHdmYyt2nZ/3CMkgFpS8u4jDDtVGfBzvisdoXayui9iEtqch21PaZskH+wvY0cdyJt
TEhym44BUPkxv8MJs/w42U3EowCGUV1gZN1IZnjVPXU/3GQPZE6I6fCtNs3U4Zqx1XYPcqBh
KLUedCx7KNSOeoos0Jk6JCKRExZzgsH14Z6dHg2RYAyQyV9w4uS/606X8J3F04IyBUNA82GU
dibw4NOtPD4SzUXB82</vt:lpwstr>
  </property>
  <property fmtid="{D5CDD505-2E9C-101B-9397-08002B2CF9AE}" pid="3" name="_2015_ms_pID_7253431">
    <vt:lpwstr>75G6kEgKjdUZGWHKec9NXcz4zXXZ2zCHpNT2Ezg0XLG9IjvrT2d6UZ
IPaGSy05wcZ1d6L5JZb6w5+Pfqs+thvSV1yQI9YYpSidKM0+zTtbJpY7td7ZN/HWixPrxBcA
16Zki1LGvCtUXwUZvEj0vgPV9I5IqHbm+S751PefHQzyCuh/A1l/3R+qmp+zatD9qPAb08JR
NiXEjC8z145FpoYG8gubOpKcb3hoXEBIrbma</vt:lpwstr>
  </property>
  <property fmtid="{D5CDD505-2E9C-101B-9397-08002B2CF9AE}" pid="4" name="_2015_ms_pID_7253432">
    <vt:lpwstr>sA==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1606812283</vt:lpwstr>
  </property>
</Properties>
</file>