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74EA"/>
    <a:srgbClr val="B4A3EE"/>
    <a:srgbClr val="B4A3EF"/>
    <a:srgbClr val="7D32EA"/>
    <a:srgbClr val="5A9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3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2DAE7-1433-4BF1-83FB-1D08D997CEC7}" type="datetimeFigureOut">
              <a:rPr lang="zh-CN" altLang="en-US" smtClean="0"/>
              <a:t>2020/12/1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F86C-26D7-4785-9FAC-20D1195F71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64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标题 1"/>
          <p:cNvSpPr>
            <a:spLocks noGrp="1"/>
          </p:cNvSpPr>
          <p:nvPr>
            <p:ph type="ctrTitle" hasCustomPrompt="1"/>
          </p:nvPr>
        </p:nvSpPr>
        <p:spPr>
          <a:xfrm>
            <a:off x="1531730" y="2708224"/>
            <a:ext cx="8160910" cy="821994"/>
          </a:xfrm>
          <a:prstGeom prst="rect">
            <a:avLst/>
          </a:prstGeom>
        </p:spPr>
        <p:txBody>
          <a:bodyPr anchor="ctr" anchorCtr="0"/>
          <a:lstStyle>
            <a:lvl1pPr algn="l">
              <a:defRPr sz="4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单击此处添加标题</a:t>
            </a:r>
            <a:endParaRPr lang="zh-CN" altLang="en-US"/>
          </a:p>
        </p:txBody>
      </p:sp>
      <p:sp>
        <p:nvSpPr>
          <p:cNvPr id="3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531730" y="3686034"/>
            <a:ext cx="5157787" cy="54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单击此处添加演讲人</a:t>
            </a: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2923" y="218105"/>
            <a:ext cx="3881587" cy="761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4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3"/>
          <p:cNvSpPr/>
          <p:nvPr userDrawn="1"/>
        </p:nvSpPr>
        <p:spPr>
          <a:xfrm flipH="1">
            <a:off x="673633" y="623739"/>
            <a:ext cx="49343" cy="543600"/>
          </a:xfrm>
          <a:prstGeom prst="rect">
            <a:avLst/>
          </a:prstGeom>
          <a:solidFill>
            <a:srgbClr val="9A7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/>
          </a:p>
        </p:txBody>
      </p:sp>
      <p:sp>
        <p:nvSpPr>
          <p:cNvPr id="44" name="文本占位符 2"/>
          <p:cNvSpPr>
            <a:spLocks noGrp="1"/>
          </p:cNvSpPr>
          <p:nvPr userDrawn="1">
            <p:ph type="body" idx="1" hasCustomPrompt="1"/>
          </p:nvPr>
        </p:nvSpPr>
        <p:spPr>
          <a:xfrm>
            <a:off x="877253" y="665625"/>
            <a:ext cx="5157787" cy="54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目录</a:t>
            </a:r>
          </a:p>
        </p:txBody>
      </p:sp>
      <p:sp>
        <p:nvSpPr>
          <p:cNvPr id="45" name="文本占位符 2"/>
          <p:cNvSpPr>
            <a:spLocks noGrp="1"/>
          </p:cNvSpPr>
          <p:nvPr>
            <p:ph type="body" idx="10" hasCustomPrompt="1"/>
          </p:nvPr>
        </p:nvSpPr>
        <p:spPr>
          <a:xfrm>
            <a:off x="1513784" y="1765348"/>
            <a:ext cx="5157787" cy="54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6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单击此处添加章节标题</a:t>
            </a:r>
            <a:endParaRPr lang="en-US" altLang="zh-CN" smtClean="0"/>
          </a:p>
        </p:txBody>
      </p:sp>
      <p:sp>
        <p:nvSpPr>
          <p:cNvPr id="46" name="文本占位符 2"/>
          <p:cNvSpPr>
            <a:spLocks noGrp="1"/>
          </p:cNvSpPr>
          <p:nvPr>
            <p:ph type="body" idx="11" hasCustomPrompt="1"/>
          </p:nvPr>
        </p:nvSpPr>
        <p:spPr>
          <a:xfrm>
            <a:off x="1513783" y="2798679"/>
            <a:ext cx="5157787" cy="54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6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单击此处添加章节标题</a:t>
            </a:r>
            <a:endParaRPr lang="en-US" altLang="zh-CN" smtClean="0"/>
          </a:p>
        </p:txBody>
      </p:sp>
      <p:sp>
        <p:nvSpPr>
          <p:cNvPr id="47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1513781" y="3849248"/>
            <a:ext cx="5157787" cy="54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6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单击此处添加章节标题</a:t>
            </a:r>
            <a:endParaRPr lang="en-US" altLang="zh-CN" smtClean="0"/>
          </a:p>
        </p:txBody>
      </p:sp>
      <p:sp>
        <p:nvSpPr>
          <p:cNvPr id="48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1513781" y="4914127"/>
            <a:ext cx="5157787" cy="54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6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单击此处添加章节标题</a:t>
            </a:r>
            <a:endParaRPr lang="en-US" altLang="zh-CN" smtClean="0"/>
          </a:p>
        </p:txBody>
      </p:sp>
      <p:sp>
        <p:nvSpPr>
          <p:cNvPr id="14" name="圆角矩形 13"/>
          <p:cNvSpPr>
            <a:spLocks noChangeAspect="1"/>
          </p:cNvSpPr>
          <p:nvPr userDrawn="1"/>
        </p:nvSpPr>
        <p:spPr>
          <a:xfrm>
            <a:off x="517519" y="1699448"/>
            <a:ext cx="669600" cy="66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smtClean="0">
                <a:solidFill>
                  <a:srgbClr val="9A74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15" name="圆角矩形 14"/>
          <p:cNvSpPr>
            <a:spLocks noChangeAspect="1"/>
          </p:cNvSpPr>
          <p:nvPr userDrawn="1"/>
        </p:nvSpPr>
        <p:spPr>
          <a:xfrm>
            <a:off x="517519" y="2747639"/>
            <a:ext cx="669600" cy="66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smtClean="0">
                <a:solidFill>
                  <a:srgbClr val="9A74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sp>
        <p:nvSpPr>
          <p:cNvPr id="16" name="圆角矩形 15"/>
          <p:cNvSpPr>
            <a:spLocks noChangeAspect="1"/>
          </p:cNvSpPr>
          <p:nvPr userDrawn="1"/>
        </p:nvSpPr>
        <p:spPr>
          <a:xfrm>
            <a:off x="517519" y="3795830"/>
            <a:ext cx="669600" cy="66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smtClean="0">
                <a:solidFill>
                  <a:srgbClr val="9A74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  <p:sp>
        <p:nvSpPr>
          <p:cNvPr id="17" name="圆角矩形 16"/>
          <p:cNvSpPr>
            <a:spLocks noChangeAspect="1"/>
          </p:cNvSpPr>
          <p:nvPr userDrawn="1"/>
        </p:nvSpPr>
        <p:spPr>
          <a:xfrm>
            <a:off x="517519" y="4844020"/>
            <a:ext cx="669600" cy="66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smtClean="0">
                <a:solidFill>
                  <a:srgbClr val="9A74E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766" y="-23522"/>
            <a:ext cx="2746519" cy="239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461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6C4E2D52-327C-4E2C-873F-6617F8FE69E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3633" y="1813240"/>
            <a:ext cx="10283927" cy="3856039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5" name="Rectangle 13"/>
          <p:cNvSpPr/>
          <p:nvPr userDrawn="1"/>
        </p:nvSpPr>
        <p:spPr>
          <a:xfrm flipH="1">
            <a:off x="673633" y="623739"/>
            <a:ext cx="49343" cy="543600"/>
          </a:xfrm>
          <a:prstGeom prst="rect">
            <a:avLst/>
          </a:prstGeom>
          <a:solidFill>
            <a:srgbClr val="9A7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>
              <a:solidFill>
                <a:srgbClr val="7D32EA"/>
              </a:solidFill>
            </a:endParaRPr>
          </a:p>
        </p:txBody>
      </p:sp>
      <p:sp>
        <p:nvSpPr>
          <p:cNvPr id="16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77253" y="665625"/>
            <a:ext cx="5157787" cy="54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 b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209542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22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2567796" y="3161234"/>
            <a:ext cx="7056407" cy="5355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1393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7" r="28454"/>
          <a:stretch/>
        </p:blipFill>
        <p:spPr>
          <a:xfrm>
            <a:off x="-95251" y="-90554"/>
            <a:ext cx="12382502" cy="694855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34" t="-540" r="28476" b="1"/>
          <a:stretch/>
        </p:blipFill>
        <p:spPr>
          <a:xfrm>
            <a:off x="-91441" y="-128017"/>
            <a:ext cx="12362689" cy="698601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314" y="5521289"/>
            <a:ext cx="1560984" cy="1042098"/>
          </a:xfrm>
          <a:prstGeom prst="rect">
            <a:avLst/>
          </a:prstGeom>
        </p:spPr>
      </p:pic>
      <p:sp>
        <p:nvSpPr>
          <p:cNvPr id="9" name="TextBox 9"/>
          <p:cNvSpPr txBox="1"/>
          <p:nvPr userDrawn="1"/>
        </p:nvSpPr>
        <p:spPr>
          <a:xfrm>
            <a:off x="9461243" y="6344096"/>
            <a:ext cx="1654604" cy="219291"/>
          </a:xfrm>
          <a:prstGeom prst="rect">
            <a:avLst/>
          </a:prstGeom>
          <a:noFill/>
        </p:spPr>
        <p:txBody>
          <a:bodyPr wrap="square" lIns="34290" tIns="17145" rIns="34290" bIns="17145" rtlCol="0" anchor="ctr" anchorCtr="1">
            <a:spAutoFit/>
          </a:bodyPr>
          <a:lstStyle/>
          <a:p>
            <a:pPr algn="r"/>
            <a:r>
              <a:rPr lang="en-US" altLang="zh-CN" sz="1200" u="sng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https://opengauss.org</a:t>
            </a:r>
            <a:endParaRPr lang="en-US" sz="1200" u="sng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1026" name="Picture 2" descr="https://opengauss.org/img/wechat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918" y="5810440"/>
            <a:ext cx="802375" cy="80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49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42814" y="2659414"/>
            <a:ext cx="8160910" cy="701731"/>
          </a:xfrm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42814" y="3617112"/>
            <a:ext cx="5157787" cy="540000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70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0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6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6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Thank you!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3</Words>
  <Application>Microsoft Office PowerPoint</Application>
  <PresentationFormat>宽屏</PresentationFormat>
  <Paragraphs>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 Unicode MS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lvzixin</dc:creator>
  <cp:lastModifiedBy>lvzixin</cp:lastModifiedBy>
  <cp:revision>67</cp:revision>
  <dcterms:created xsi:type="dcterms:W3CDTF">2020-07-13T03:13:03Z</dcterms:created>
  <dcterms:modified xsi:type="dcterms:W3CDTF">2020-12-01T08:49:08Z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(3)SzBFqGoW6676IwrnMYHn4UorjkFZYHRqVSICHqH1rbzGaPuPtH7R+5TTRWN6aucQrcSp8UQE
LbMOQMVX+o3EWueyFZ7uhjZEIzDEpFyei/mrkSSCsqpMxnjRnZy+0vdav4NhrHfYcu+06FzR
Jlwzv/ulaZjJxUZGf0H3eHxVzSAtUyIeykXdtOiztMd1yICleRuLI7xOpd6hIbnwx/L6LVhP
t6RU+32tcK5cubHMyh</vt:lpwstr>
  </property>
  <property fmtid="{D5CDD505-2E9C-101B-9397-08002B2CF9AE}" pid="3" name="_2015_ms_pID_7253431">
    <vt:lpwstr>a9xd1/Cro1DKCL4T8xbQJ6F8xLtab+zXIh9zaMmxGdt1a68/+LEE5G
ZXga0858nrxfisluApCemqWCAMN4pN0OfiDDNpyo7niLnnWyd3qV56E0zE/wdIGBgbPnk65d
nekJXJOImO7AuD7G+479pd0HT9YQsCNBWOtzjcnsHyYkW9JIY0JxSbpJIJyW/pkDqbk9HWZI
RFjqL5vn+SSHE8ccdmtW6WjOvtZg4/I/nfaF</vt:lpwstr>
  </property>
  <property fmtid="{D5CDD505-2E9C-101B-9397-08002B2CF9AE}" pid="4" name="_2015_ms_pID_7253432">
    <vt:lpwstr>Ow==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1606812283</vt:lpwstr>
  </property>
</Properties>
</file>